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8" r:id="rId5"/>
    <p:sldId id="269" r:id="rId6"/>
    <p:sldId id="270" r:id="rId7"/>
    <p:sldId id="271" r:id="rId8"/>
    <p:sldId id="273" r:id="rId9"/>
    <p:sldId id="259" r:id="rId10"/>
    <p:sldId id="272" r:id="rId11"/>
    <p:sldId id="274" r:id="rId12"/>
    <p:sldId id="275" r:id="rId13"/>
    <p:sldId id="267" r:id="rId14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Roboto Light" panose="02000000000000000000" pitchFamily="2" charset="0"/>
      <p:regular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08" userDrawn="1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hcRXVM1Rra7qvzA0xIAVCwb4Eu2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2EDB85-7007-4B82-A14C-7F8AE0A6733A}" v="14" dt="2024-07-30T16:10:29.3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320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a Pereira" userId="f24666b7fe77d14d" providerId="LiveId" clId="{402EDB85-7007-4B82-A14C-7F8AE0A6733A}"/>
    <pc:docChg chg="undo custSel addSld delSld modSld sldOrd">
      <pc:chgData name="Carla Pereira" userId="f24666b7fe77d14d" providerId="LiveId" clId="{402EDB85-7007-4B82-A14C-7F8AE0A6733A}" dt="2024-07-30T16:16:28.277" v="4022" actId="478"/>
      <pc:docMkLst>
        <pc:docMk/>
      </pc:docMkLst>
      <pc:sldChg chg="modSp mod">
        <pc:chgData name="Carla Pereira" userId="f24666b7fe77d14d" providerId="LiveId" clId="{402EDB85-7007-4B82-A14C-7F8AE0A6733A}" dt="2024-07-30T14:47:26.759" v="782" actId="1076"/>
        <pc:sldMkLst>
          <pc:docMk/>
          <pc:sldMk cId="0" sldId="256"/>
        </pc:sldMkLst>
        <pc:spChg chg="mod">
          <ac:chgData name="Carla Pereira" userId="f24666b7fe77d14d" providerId="LiveId" clId="{402EDB85-7007-4B82-A14C-7F8AE0A6733A}" dt="2024-07-30T14:47:26.759" v="782" actId="1076"/>
          <ac:spMkLst>
            <pc:docMk/>
            <pc:sldMk cId="0" sldId="256"/>
            <ac:spMk id="54" creationId="{00000000-0000-0000-0000-000000000000}"/>
          </ac:spMkLst>
        </pc:spChg>
        <pc:spChg chg="mod">
          <ac:chgData name="Carla Pereira" userId="f24666b7fe77d14d" providerId="LiveId" clId="{402EDB85-7007-4B82-A14C-7F8AE0A6733A}" dt="2024-07-30T14:46:23.576" v="771" actId="2711"/>
          <ac:spMkLst>
            <pc:docMk/>
            <pc:sldMk cId="0" sldId="256"/>
            <ac:spMk id="55" creationId="{00000000-0000-0000-0000-000000000000}"/>
          </ac:spMkLst>
        </pc:spChg>
        <pc:spChg chg="mod">
          <ac:chgData name="Carla Pereira" userId="f24666b7fe77d14d" providerId="LiveId" clId="{402EDB85-7007-4B82-A14C-7F8AE0A6733A}" dt="2024-07-30T14:46:08.964" v="769" actId="2711"/>
          <ac:spMkLst>
            <pc:docMk/>
            <pc:sldMk cId="0" sldId="256"/>
            <ac:spMk id="56" creationId="{00000000-0000-0000-0000-000000000000}"/>
          </ac:spMkLst>
        </pc:spChg>
      </pc:sldChg>
      <pc:sldChg chg="modSp mod">
        <pc:chgData name="Carla Pereira" userId="f24666b7fe77d14d" providerId="LiveId" clId="{402EDB85-7007-4B82-A14C-7F8AE0A6733A}" dt="2024-07-30T14:44:23.501" v="759" actId="2711"/>
        <pc:sldMkLst>
          <pc:docMk/>
          <pc:sldMk cId="0" sldId="257"/>
        </pc:sldMkLst>
        <pc:spChg chg="mod">
          <ac:chgData name="Carla Pereira" userId="f24666b7fe77d14d" providerId="LiveId" clId="{402EDB85-7007-4B82-A14C-7F8AE0A6733A}" dt="2024-07-29T23:59:07.738" v="73" actId="20577"/>
          <ac:spMkLst>
            <pc:docMk/>
            <pc:sldMk cId="0" sldId="257"/>
            <ac:spMk id="62" creationId="{00000000-0000-0000-0000-000000000000}"/>
          </ac:spMkLst>
        </pc:spChg>
        <pc:spChg chg="mod">
          <ac:chgData name="Carla Pereira" userId="f24666b7fe77d14d" providerId="LiveId" clId="{402EDB85-7007-4B82-A14C-7F8AE0A6733A}" dt="2024-07-30T14:44:23.501" v="759" actId="2711"/>
          <ac:spMkLst>
            <pc:docMk/>
            <pc:sldMk cId="0" sldId="257"/>
            <ac:spMk id="64" creationId="{00000000-0000-0000-0000-000000000000}"/>
          </ac:spMkLst>
        </pc:spChg>
      </pc:sldChg>
      <pc:sldChg chg="addSp delSp modSp mod">
        <pc:chgData name="Carla Pereira" userId="f24666b7fe77d14d" providerId="LiveId" clId="{402EDB85-7007-4B82-A14C-7F8AE0A6733A}" dt="2024-07-30T14:48:07.523" v="786"/>
        <pc:sldMkLst>
          <pc:docMk/>
          <pc:sldMk cId="0" sldId="258"/>
        </pc:sldMkLst>
        <pc:spChg chg="add del mod">
          <ac:chgData name="Carla Pereira" userId="f24666b7fe77d14d" providerId="LiveId" clId="{402EDB85-7007-4B82-A14C-7F8AE0A6733A}" dt="2024-07-30T14:31:54.894" v="313"/>
          <ac:spMkLst>
            <pc:docMk/>
            <pc:sldMk cId="0" sldId="258"/>
            <ac:spMk id="2" creationId="{DFBE0EA6-CE01-38DE-61C1-5909E57AE558}"/>
          </ac:spMkLst>
        </pc:spChg>
        <pc:spChg chg="add mod">
          <ac:chgData name="Carla Pereira" userId="f24666b7fe77d14d" providerId="LiveId" clId="{402EDB85-7007-4B82-A14C-7F8AE0A6733A}" dt="2024-07-30T14:48:07.523" v="786"/>
          <ac:spMkLst>
            <pc:docMk/>
            <pc:sldMk cId="0" sldId="258"/>
            <ac:spMk id="4" creationId="{97F26681-0DD0-EF6A-161F-9C645D818F00}"/>
          </ac:spMkLst>
        </pc:spChg>
        <pc:spChg chg="mod">
          <ac:chgData name="Carla Pereira" userId="f24666b7fe77d14d" providerId="LiveId" clId="{402EDB85-7007-4B82-A14C-7F8AE0A6733A}" dt="2024-07-30T14:29:48.215" v="307" actId="20577"/>
          <ac:spMkLst>
            <pc:docMk/>
            <pc:sldMk cId="0" sldId="258"/>
            <ac:spMk id="70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4:31:40.303" v="308" actId="478"/>
          <ac:spMkLst>
            <pc:docMk/>
            <pc:sldMk cId="0" sldId="258"/>
            <ac:spMk id="72" creationId="{00000000-0000-0000-0000-000000000000}"/>
          </ac:spMkLst>
        </pc:spChg>
      </pc:sldChg>
      <pc:sldChg chg="addSp delSp modSp mod modAnim">
        <pc:chgData name="Carla Pereira" userId="f24666b7fe77d14d" providerId="LiveId" clId="{402EDB85-7007-4B82-A14C-7F8AE0A6733A}" dt="2024-07-30T15:45:56.439" v="1793" actId="14100"/>
        <pc:sldMkLst>
          <pc:docMk/>
          <pc:sldMk cId="0" sldId="259"/>
        </pc:sldMkLst>
        <pc:spChg chg="mod">
          <ac:chgData name="Carla Pereira" userId="f24666b7fe77d14d" providerId="LiveId" clId="{402EDB85-7007-4B82-A14C-7F8AE0A6733A}" dt="2024-07-30T15:45:56.439" v="1793" actId="14100"/>
          <ac:spMkLst>
            <pc:docMk/>
            <pc:sldMk cId="0" sldId="259"/>
            <ac:spMk id="78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5:43:36.669" v="1728" actId="478"/>
          <ac:spMkLst>
            <pc:docMk/>
            <pc:sldMk cId="0" sldId="259"/>
            <ac:spMk id="79" creationId="{00000000-0000-0000-0000-000000000000}"/>
          </ac:spMkLst>
        </pc:spChg>
        <pc:picChg chg="add mod modCrop">
          <ac:chgData name="Carla Pereira" userId="f24666b7fe77d14d" providerId="LiveId" clId="{402EDB85-7007-4B82-A14C-7F8AE0A6733A}" dt="2024-07-30T15:45:23.234" v="1741" actId="1076"/>
          <ac:picMkLst>
            <pc:docMk/>
            <pc:sldMk cId="0" sldId="259"/>
            <ac:picMk id="2" creationId="{49F0D5EC-CBB1-3CB6-9F16-4EEB1838D56A}"/>
          </ac:picMkLst>
        </pc:picChg>
        <pc:picChg chg="add mod">
          <ac:chgData name="Carla Pereira" userId="f24666b7fe77d14d" providerId="LiveId" clId="{402EDB85-7007-4B82-A14C-7F8AE0A6733A}" dt="2024-07-30T15:45:31.603" v="1742"/>
          <ac:picMkLst>
            <pc:docMk/>
            <pc:sldMk cId="0" sldId="259"/>
            <ac:picMk id="3" creationId="{134E34F0-4434-9EC0-D997-0A7610FA97D6}"/>
          </ac:picMkLst>
        </pc:picChg>
        <pc:picChg chg="del">
          <ac:chgData name="Carla Pereira" userId="f24666b7fe77d14d" providerId="LiveId" clId="{402EDB85-7007-4B82-A14C-7F8AE0A6733A}" dt="2024-07-30T15:43:39.054" v="1729" actId="478"/>
          <ac:picMkLst>
            <pc:docMk/>
            <pc:sldMk cId="0" sldId="259"/>
            <ac:picMk id="80" creationId="{00000000-0000-0000-0000-000000000000}"/>
          </ac:picMkLst>
        </pc:picChg>
        <pc:picChg chg="del">
          <ac:chgData name="Carla Pereira" userId="f24666b7fe77d14d" providerId="LiveId" clId="{402EDB85-7007-4B82-A14C-7F8AE0A6733A}" dt="2024-07-30T15:43:40.733" v="1730" actId="478"/>
          <ac:picMkLst>
            <pc:docMk/>
            <pc:sldMk cId="0" sldId="259"/>
            <ac:picMk id="81" creationId="{00000000-0000-0000-0000-000000000000}"/>
          </ac:picMkLst>
        </pc:picChg>
        <pc:picChg chg="del">
          <ac:chgData name="Carla Pereira" userId="f24666b7fe77d14d" providerId="LiveId" clId="{402EDB85-7007-4B82-A14C-7F8AE0A6733A}" dt="2024-07-30T15:43:42.319" v="1731" actId="478"/>
          <ac:picMkLst>
            <pc:docMk/>
            <pc:sldMk cId="0" sldId="259"/>
            <ac:picMk id="82" creationId="{00000000-0000-0000-0000-000000000000}"/>
          </ac:picMkLst>
        </pc:picChg>
      </pc:sldChg>
      <pc:sldChg chg="del">
        <pc:chgData name="Carla Pereira" userId="f24666b7fe77d14d" providerId="LiveId" clId="{402EDB85-7007-4B82-A14C-7F8AE0A6733A}" dt="2024-07-30T16:16:16.315" v="4014" actId="47"/>
        <pc:sldMkLst>
          <pc:docMk/>
          <pc:sldMk cId="0" sldId="260"/>
        </pc:sldMkLst>
      </pc:sldChg>
      <pc:sldChg chg="del">
        <pc:chgData name="Carla Pereira" userId="f24666b7fe77d14d" providerId="LiveId" clId="{402EDB85-7007-4B82-A14C-7F8AE0A6733A}" dt="2024-07-30T16:16:16.681" v="4015" actId="47"/>
        <pc:sldMkLst>
          <pc:docMk/>
          <pc:sldMk cId="0" sldId="261"/>
        </pc:sldMkLst>
      </pc:sldChg>
      <pc:sldChg chg="del">
        <pc:chgData name="Carla Pereira" userId="f24666b7fe77d14d" providerId="LiveId" clId="{402EDB85-7007-4B82-A14C-7F8AE0A6733A}" dt="2024-07-30T16:16:17.719" v="4016" actId="47"/>
        <pc:sldMkLst>
          <pc:docMk/>
          <pc:sldMk cId="0" sldId="262"/>
        </pc:sldMkLst>
      </pc:sldChg>
      <pc:sldChg chg="del">
        <pc:chgData name="Carla Pereira" userId="f24666b7fe77d14d" providerId="LiveId" clId="{402EDB85-7007-4B82-A14C-7F8AE0A6733A}" dt="2024-07-30T16:16:18.664" v="4017" actId="47"/>
        <pc:sldMkLst>
          <pc:docMk/>
          <pc:sldMk cId="0" sldId="263"/>
        </pc:sldMkLst>
      </pc:sldChg>
      <pc:sldChg chg="del">
        <pc:chgData name="Carla Pereira" userId="f24666b7fe77d14d" providerId="LiveId" clId="{402EDB85-7007-4B82-A14C-7F8AE0A6733A}" dt="2024-07-30T16:16:19.420" v="4018" actId="47"/>
        <pc:sldMkLst>
          <pc:docMk/>
          <pc:sldMk cId="0" sldId="264"/>
        </pc:sldMkLst>
      </pc:sldChg>
      <pc:sldChg chg="del">
        <pc:chgData name="Carla Pereira" userId="f24666b7fe77d14d" providerId="LiveId" clId="{402EDB85-7007-4B82-A14C-7F8AE0A6733A}" dt="2024-07-30T16:16:20.217" v="4019" actId="47"/>
        <pc:sldMkLst>
          <pc:docMk/>
          <pc:sldMk cId="0" sldId="265"/>
        </pc:sldMkLst>
      </pc:sldChg>
      <pc:sldChg chg="addSp delSp modSp del mod">
        <pc:chgData name="Carla Pereira" userId="f24666b7fe77d14d" providerId="LiveId" clId="{402EDB85-7007-4B82-A14C-7F8AE0A6733A}" dt="2024-07-30T16:16:21.226" v="4020" actId="47"/>
        <pc:sldMkLst>
          <pc:docMk/>
          <pc:sldMk cId="0" sldId="266"/>
        </pc:sldMkLst>
        <pc:spChg chg="add">
          <ac:chgData name="Carla Pereira" userId="f24666b7fe77d14d" providerId="LiveId" clId="{402EDB85-7007-4B82-A14C-7F8AE0A6733A}" dt="2024-07-30T14:28:55.534" v="280" actId="22"/>
          <ac:spMkLst>
            <pc:docMk/>
            <pc:sldMk cId="0" sldId="266"/>
            <ac:spMk id="3" creationId="{BA492EB7-E1B3-3594-ED3C-A0BAF6BE9868}"/>
          </ac:spMkLst>
        </pc:spChg>
        <pc:spChg chg="del mod">
          <ac:chgData name="Carla Pereira" userId="f24666b7fe77d14d" providerId="LiveId" clId="{402EDB85-7007-4B82-A14C-7F8AE0A6733A}" dt="2024-07-30T14:28:37.194" v="271" actId="478"/>
          <ac:spMkLst>
            <pc:docMk/>
            <pc:sldMk cId="0" sldId="266"/>
            <ac:spMk id="146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4:28:39.783" v="272" actId="478"/>
          <ac:spMkLst>
            <pc:docMk/>
            <pc:sldMk cId="0" sldId="266"/>
            <ac:spMk id="147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4:28:43.909" v="274" actId="478"/>
          <ac:spMkLst>
            <pc:docMk/>
            <pc:sldMk cId="0" sldId="266"/>
            <ac:spMk id="148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4:28:48.554" v="276" actId="478"/>
          <ac:spMkLst>
            <pc:docMk/>
            <pc:sldMk cId="0" sldId="266"/>
            <ac:spMk id="149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4:28:53.214" v="278" actId="478"/>
          <ac:spMkLst>
            <pc:docMk/>
            <pc:sldMk cId="0" sldId="266"/>
            <ac:spMk id="150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4:28:42.104" v="273" actId="478"/>
          <ac:spMkLst>
            <pc:docMk/>
            <pc:sldMk cId="0" sldId="266"/>
            <ac:spMk id="151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4:28:46.238" v="275" actId="478"/>
          <ac:spMkLst>
            <pc:docMk/>
            <pc:sldMk cId="0" sldId="266"/>
            <ac:spMk id="152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4:28:50.999" v="277" actId="478"/>
          <ac:spMkLst>
            <pc:docMk/>
            <pc:sldMk cId="0" sldId="266"/>
            <ac:spMk id="153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4:28:54.945" v="279" actId="478"/>
          <ac:spMkLst>
            <pc:docMk/>
            <pc:sldMk cId="0" sldId="266"/>
            <ac:spMk id="154" creationId="{00000000-0000-0000-0000-000000000000}"/>
          </ac:spMkLst>
        </pc:spChg>
      </pc:sldChg>
      <pc:sldChg chg="delSp mod">
        <pc:chgData name="Carla Pereira" userId="f24666b7fe77d14d" providerId="LiveId" clId="{402EDB85-7007-4B82-A14C-7F8AE0A6733A}" dt="2024-07-30T16:16:28.277" v="4022" actId="478"/>
        <pc:sldMkLst>
          <pc:docMk/>
          <pc:sldMk cId="0" sldId="267"/>
        </pc:sldMkLst>
        <pc:spChg chg="del">
          <ac:chgData name="Carla Pereira" userId="f24666b7fe77d14d" providerId="LiveId" clId="{402EDB85-7007-4B82-A14C-7F8AE0A6733A}" dt="2024-07-30T16:16:28.277" v="4022" actId="478"/>
          <ac:spMkLst>
            <pc:docMk/>
            <pc:sldMk cId="0" sldId="267"/>
            <ac:spMk id="160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6:16:26.578" v="4021" actId="478"/>
          <ac:spMkLst>
            <pc:docMk/>
            <pc:sldMk cId="0" sldId="267"/>
            <ac:spMk id="161" creationId="{00000000-0000-0000-0000-000000000000}"/>
          </ac:spMkLst>
        </pc:spChg>
      </pc:sldChg>
      <pc:sldChg chg="delSp modSp add mod">
        <pc:chgData name="Carla Pereira" userId="f24666b7fe77d14d" providerId="LiveId" clId="{402EDB85-7007-4B82-A14C-7F8AE0A6733A}" dt="2024-07-30T14:45:07.384" v="763" actId="1076"/>
        <pc:sldMkLst>
          <pc:docMk/>
          <pc:sldMk cId="3004140919" sldId="268"/>
        </pc:sldMkLst>
        <pc:spChg chg="mod">
          <ac:chgData name="Carla Pereira" userId="f24666b7fe77d14d" providerId="LiveId" clId="{402EDB85-7007-4B82-A14C-7F8AE0A6733A}" dt="2024-07-30T14:45:07.384" v="763" actId="1076"/>
          <ac:spMkLst>
            <pc:docMk/>
            <pc:sldMk cId="3004140919" sldId="268"/>
            <ac:spMk id="4" creationId="{97F26681-0DD0-EF6A-161F-9C645D818F00}"/>
          </ac:spMkLst>
        </pc:spChg>
        <pc:spChg chg="mod">
          <ac:chgData name="Carla Pereira" userId="f24666b7fe77d14d" providerId="LiveId" clId="{402EDB85-7007-4B82-A14C-7F8AE0A6733A}" dt="2024-07-30T14:38:56.133" v="378" actId="20577"/>
          <ac:spMkLst>
            <pc:docMk/>
            <pc:sldMk cId="3004140919" sldId="268"/>
            <ac:spMk id="70" creationId="{00000000-0000-0000-0000-000000000000}"/>
          </ac:spMkLst>
        </pc:spChg>
        <pc:spChg chg="del">
          <ac:chgData name="Carla Pereira" userId="f24666b7fe77d14d" providerId="LiveId" clId="{402EDB85-7007-4B82-A14C-7F8AE0A6733A}" dt="2024-07-30T14:43:47.608" v="756" actId="478"/>
          <ac:spMkLst>
            <pc:docMk/>
            <pc:sldMk cId="3004140919" sldId="268"/>
            <ac:spMk id="71" creationId="{00000000-0000-0000-0000-000000000000}"/>
          </ac:spMkLst>
        </pc:spChg>
        <pc:picChg chg="mod">
          <ac:chgData name="Carla Pereira" userId="f24666b7fe77d14d" providerId="LiveId" clId="{402EDB85-7007-4B82-A14C-7F8AE0A6733A}" dt="2024-07-30T14:43:53.149" v="758" actId="1076"/>
          <ac:picMkLst>
            <pc:docMk/>
            <pc:sldMk cId="3004140919" sldId="268"/>
            <ac:picMk id="69" creationId="{00000000-0000-0000-0000-000000000000}"/>
          </ac:picMkLst>
        </pc:picChg>
      </pc:sldChg>
      <pc:sldChg chg="addSp delSp modSp add mod">
        <pc:chgData name="Carla Pereira" userId="f24666b7fe77d14d" providerId="LiveId" clId="{402EDB85-7007-4B82-A14C-7F8AE0A6733A}" dt="2024-07-30T14:59:26.633" v="1107" actId="113"/>
        <pc:sldMkLst>
          <pc:docMk/>
          <pc:sldMk cId="4121831672" sldId="269"/>
        </pc:sldMkLst>
        <pc:spChg chg="del">
          <ac:chgData name="Carla Pereira" userId="f24666b7fe77d14d" providerId="LiveId" clId="{402EDB85-7007-4B82-A14C-7F8AE0A6733A}" dt="2024-07-30T14:50:24.284" v="840" actId="478"/>
          <ac:spMkLst>
            <pc:docMk/>
            <pc:sldMk cId="4121831672" sldId="269"/>
            <ac:spMk id="4" creationId="{97F26681-0DD0-EF6A-161F-9C645D818F00}"/>
          </ac:spMkLst>
        </pc:spChg>
        <pc:spChg chg="add mod">
          <ac:chgData name="Carla Pereira" userId="f24666b7fe77d14d" providerId="LiveId" clId="{402EDB85-7007-4B82-A14C-7F8AE0A6733A}" dt="2024-07-30T14:59:26.633" v="1107" actId="113"/>
          <ac:spMkLst>
            <pc:docMk/>
            <pc:sldMk cId="4121831672" sldId="269"/>
            <ac:spMk id="6" creationId="{4E6EAB97-437B-4BE7-939E-F7D6FA3CA5AC}"/>
          </ac:spMkLst>
        </pc:spChg>
        <pc:spChg chg="mod">
          <ac:chgData name="Carla Pereira" userId="f24666b7fe77d14d" providerId="LiveId" clId="{402EDB85-7007-4B82-A14C-7F8AE0A6733A}" dt="2024-07-30T14:56:19.818" v="849" actId="20577"/>
          <ac:spMkLst>
            <pc:docMk/>
            <pc:sldMk cId="4121831672" sldId="269"/>
            <ac:spMk id="70" creationId="{00000000-0000-0000-0000-000000000000}"/>
          </ac:spMkLst>
        </pc:spChg>
        <pc:picChg chg="add mod modCrop">
          <ac:chgData name="Carla Pereira" userId="f24666b7fe77d14d" providerId="LiveId" clId="{402EDB85-7007-4B82-A14C-7F8AE0A6733A}" dt="2024-07-30T14:55:54.672" v="845" actId="14100"/>
          <ac:picMkLst>
            <pc:docMk/>
            <pc:sldMk cId="4121831672" sldId="269"/>
            <ac:picMk id="3" creationId="{90CBFEA3-10E1-72BD-4E4D-58F41F140211}"/>
          </ac:picMkLst>
        </pc:picChg>
      </pc:sldChg>
      <pc:sldChg chg="addSp delSp modSp add mod">
        <pc:chgData name="Carla Pereira" userId="f24666b7fe77d14d" providerId="LiveId" clId="{402EDB85-7007-4B82-A14C-7F8AE0A6733A}" dt="2024-07-30T15:22:30.464" v="1367" actId="5793"/>
        <pc:sldMkLst>
          <pc:docMk/>
          <pc:sldMk cId="622568248" sldId="270"/>
        </pc:sldMkLst>
        <pc:spChg chg="mod">
          <ac:chgData name="Carla Pereira" userId="f24666b7fe77d14d" providerId="LiveId" clId="{402EDB85-7007-4B82-A14C-7F8AE0A6733A}" dt="2024-07-30T15:22:30.464" v="1367" actId="5793"/>
          <ac:spMkLst>
            <pc:docMk/>
            <pc:sldMk cId="622568248" sldId="270"/>
            <ac:spMk id="6" creationId="{4E6EAB97-437B-4BE7-939E-F7D6FA3CA5AC}"/>
          </ac:spMkLst>
        </pc:spChg>
        <pc:picChg chg="del mod">
          <ac:chgData name="Carla Pereira" userId="f24666b7fe77d14d" providerId="LiveId" clId="{402EDB85-7007-4B82-A14C-7F8AE0A6733A}" dt="2024-07-30T14:59:44.964" v="1110" actId="478"/>
          <ac:picMkLst>
            <pc:docMk/>
            <pc:sldMk cId="622568248" sldId="270"/>
            <ac:picMk id="3" creationId="{90CBFEA3-10E1-72BD-4E4D-58F41F140211}"/>
          </ac:picMkLst>
        </pc:picChg>
        <pc:picChg chg="add mod modCrop">
          <ac:chgData name="Carla Pereira" userId="f24666b7fe77d14d" providerId="LiveId" clId="{402EDB85-7007-4B82-A14C-7F8AE0A6733A}" dt="2024-07-30T15:01:47.935" v="1131" actId="14100"/>
          <ac:picMkLst>
            <pc:docMk/>
            <pc:sldMk cId="622568248" sldId="270"/>
            <ac:picMk id="4" creationId="{73265638-86A2-9450-FC6B-FA9E006C2FD0}"/>
          </ac:picMkLst>
        </pc:picChg>
      </pc:sldChg>
      <pc:sldChg chg="addSp delSp modSp add mod">
        <pc:chgData name="Carla Pereira" userId="f24666b7fe77d14d" providerId="LiveId" clId="{402EDB85-7007-4B82-A14C-7F8AE0A6733A}" dt="2024-07-30T15:32:10.905" v="1727" actId="1076"/>
        <pc:sldMkLst>
          <pc:docMk/>
          <pc:sldMk cId="2658756941" sldId="271"/>
        </pc:sldMkLst>
        <pc:spChg chg="del">
          <ac:chgData name="Carla Pereira" userId="f24666b7fe77d14d" providerId="LiveId" clId="{402EDB85-7007-4B82-A14C-7F8AE0A6733A}" dt="2024-07-30T15:24:51.424" v="1396" actId="478"/>
          <ac:spMkLst>
            <pc:docMk/>
            <pc:sldMk cId="2658756941" sldId="271"/>
            <ac:spMk id="6" creationId="{4E6EAB97-437B-4BE7-939E-F7D6FA3CA5AC}"/>
          </ac:spMkLst>
        </pc:spChg>
        <pc:spChg chg="add mod">
          <ac:chgData name="Carla Pereira" userId="f24666b7fe77d14d" providerId="LiveId" clId="{402EDB85-7007-4B82-A14C-7F8AE0A6733A}" dt="2024-07-30T15:32:10.905" v="1727" actId="1076"/>
          <ac:spMkLst>
            <pc:docMk/>
            <pc:sldMk cId="2658756941" sldId="271"/>
            <ac:spMk id="10" creationId="{E0C61C27-0B6F-1A15-D118-5230DCC0610A}"/>
          </ac:spMkLst>
        </pc:spChg>
        <pc:spChg chg="mod">
          <ac:chgData name="Carla Pereira" userId="f24666b7fe77d14d" providerId="LiveId" clId="{402EDB85-7007-4B82-A14C-7F8AE0A6733A}" dt="2024-07-30T15:24:47.413" v="1395" actId="20577"/>
          <ac:spMkLst>
            <pc:docMk/>
            <pc:sldMk cId="2658756941" sldId="271"/>
            <ac:spMk id="70" creationId="{00000000-0000-0000-0000-000000000000}"/>
          </ac:spMkLst>
        </pc:spChg>
        <pc:picChg chg="add del mod">
          <ac:chgData name="Carla Pereira" userId="f24666b7fe77d14d" providerId="LiveId" clId="{402EDB85-7007-4B82-A14C-7F8AE0A6733A}" dt="2024-07-30T15:26:01.746" v="1400" actId="478"/>
          <ac:picMkLst>
            <pc:docMk/>
            <pc:sldMk cId="2658756941" sldId="271"/>
            <ac:picMk id="3" creationId="{0BA1B097-7458-D23A-26F5-5B847B072396}"/>
          </ac:picMkLst>
        </pc:picChg>
        <pc:picChg chg="del">
          <ac:chgData name="Carla Pereira" userId="f24666b7fe77d14d" providerId="LiveId" clId="{402EDB85-7007-4B82-A14C-7F8AE0A6733A}" dt="2024-07-30T15:24:53.264" v="1397" actId="478"/>
          <ac:picMkLst>
            <pc:docMk/>
            <pc:sldMk cId="2658756941" sldId="271"/>
            <ac:picMk id="4" creationId="{73265638-86A2-9450-FC6B-FA9E006C2FD0}"/>
          </ac:picMkLst>
        </pc:picChg>
        <pc:picChg chg="add del mod modCrop">
          <ac:chgData name="Carla Pereira" userId="f24666b7fe77d14d" providerId="LiveId" clId="{402EDB85-7007-4B82-A14C-7F8AE0A6733A}" dt="2024-07-30T15:26:36.654" v="1407" actId="478"/>
          <ac:picMkLst>
            <pc:docMk/>
            <pc:sldMk cId="2658756941" sldId="271"/>
            <ac:picMk id="7" creationId="{EEA18945-B68A-11DD-88D1-7910A7E6CF85}"/>
          </ac:picMkLst>
        </pc:picChg>
        <pc:picChg chg="add mod">
          <ac:chgData name="Carla Pereira" userId="f24666b7fe77d14d" providerId="LiveId" clId="{402EDB85-7007-4B82-A14C-7F8AE0A6733A}" dt="2024-07-30T15:32:04.312" v="1724" actId="14100"/>
          <ac:picMkLst>
            <pc:docMk/>
            <pc:sldMk cId="2658756941" sldId="271"/>
            <ac:picMk id="9" creationId="{51C19B7B-4E5B-07F0-C38E-04AADEB9A381}"/>
          </ac:picMkLst>
        </pc:picChg>
      </pc:sldChg>
      <pc:sldChg chg="addSp delSp modSp add mod">
        <pc:chgData name="Carla Pereira" userId="f24666b7fe77d14d" providerId="LiveId" clId="{402EDB85-7007-4B82-A14C-7F8AE0A6733A}" dt="2024-07-30T16:02:43.037" v="2571" actId="1076"/>
        <pc:sldMkLst>
          <pc:docMk/>
          <pc:sldMk cId="386973960" sldId="272"/>
        </pc:sldMkLst>
        <pc:spChg chg="mod">
          <ac:chgData name="Carla Pereira" userId="f24666b7fe77d14d" providerId="LiveId" clId="{402EDB85-7007-4B82-A14C-7F8AE0A6733A}" dt="2024-07-30T16:02:43.037" v="2571" actId="1076"/>
          <ac:spMkLst>
            <pc:docMk/>
            <pc:sldMk cId="386973960" sldId="272"/>
            <ac:spMk id="10" creationId="{E0C61C27-0B6F-1A15-D118-5230DCC0610A}"/>
          </ac:spMkLst>
        </pc:spChg>
        <pc:spChg chg="mod">
          <ac:chgData name="Carla Pereira" userId="f24666b7fe77d14d" providerId="LiveId" clId="{402EDB85-7007-4B82-A14C-7F8AE0A6733A}" dt="2024-07-30T15:55:19.693" v="1921" actId="20577"/>
          <ac:spMkLst>
            <pc:docMk/>
            <pc:sldMk cId="386973960" sldId="272"/>
            <ac:spMk id="70" creationId="{00000000-0000-0000-0000-000000000000}"/>
          </ac:spMkLst>
        </pc:spChg>
        <pc:picChg chg="add del mod">
          <ac:chgData name="Carla Pereira" userId="f24666b7fe77d14d" providerId="LiveId" clId="{402EDB85-7007-4B82-A14C-7F8AE0A6733A}" dt="2024-07-30T15:51:57.020" v="1826" actId="478"/>
          <ac:picMkLst>
            <pc:docMk/>
            <pc:sldMk cId="386973960" sldId="272"/>
            <ac:picMk id="3" creationId="{7AB6DDF2-20DC-F72C-115E-C82378F533AE}"/>
          </ac:picMkLst>
        </pc:picChg>
        <pc:picChg chg="add mod">
          <ac:chgData name="Carla Pereira" userId="f24666b7fe77d14d" providerId="LiveId" clId="{402EDB85-7007-4B82-A14C-7F8AE0A6733A}" dt="2024-07-30T15:54:35.483" v="1836" actId="1076"/>
          <ac:picMkLst>
            <pc:docMk/>
            <pc:sldMk cId="386973960" sldId="272"/>
            <ac:picMk id="5" creationId="{0F4CC9B3-C430-85EC-6082-A1E16C2B4246}"/>
          </ac:picMkLst>
        </pc:picChg>
        <pc:picChg chg="del">
          <ac:chgData name="Carla Pereira" userId="f24666b7fe77d14d" providerId="LiveId" clId="{402EDB85-7007-4B82-A14C-7F8AE0A6733A}" dt="2024-07-30T15:50:26.664" v="1819" actId="478"/>
          <ac:picMkLst>
            <pc:docMk/>
            <pc:sldMk cId="386973960" sldId="272"/>
            <ac:picMk id="9" creationId="{51C19B7B-4E5B-07F0-C38E-04AADEB9A381}"/>
          </ac:picMkLst>
        </pc:picChg>
      </pc:sldChg>
      <pc:sldChg chg="addSp delSp modSp add mod ord">
        <pc:chgData name="Carla Pereira" userId="f24666b7fe77d14d" providerId="LiveId" clId="{402EDB85-7007-4B82-A14C-7F8AE0A6733A}" dt="2024-07-30T16:00:58.273" v="2228" actId="1076"/>
        <pc:sldMkLst>
          <pc:docMk/>
          <pc:sldMk cId="3294422487" sldId="273"/>
        </pc:sldMkLst>
        <pc:spChg chg="mod">
          <ac:chgData name="Carla Pereira" userId="f24666b7fe77d14d" providerId="LiveId" clId="{402EDB85-7007-4B82-A14C-7F8AE0A6733A}" dt="2024-07-30T15:59:34.808" v="2224" actId="5793"/>
          <ac:spMkLst>
            <pc:docMk/>
            <pc:sldMk cId="3294422487" sldId="273"/>
            <ac:spMk id="10" creationId="{E0C61C27-0B6F-1A15-D118-5230DCC0610A}"/>
          </ac:spMkLst>
        </pc:spChg>
        <pc:picChg chg="add del mod">
          <ac:chgData name="Carla Pereira" userId="f24666b7fe77d14d" providerId="LiveId" clId="{402EDB85-7007-4B82-A14C-7F8AE0A6733A}" dt="2024-07-30T16:00:36.404" v="2225" actId="478"/>
          <ac:picMkLst>
            <pc:docMk/>
            <pc:sldMk cId="3294422487" sldId="273"/>
            <ac:picMk id="3" creationId="{D25CD9B4-4A0A-128E-3EF7-3BF3C6BCB142}"/>
          </ac:picMkLst>
        </pc:picChg>
        <pc:picChg chg="del">
          <ac:chgData name="Carla Pereira" userId="f24666b7fe77d14d" providerId="LiveId" clId="{402EDB85-7007-4B82-A14C-7F8AE0A6733A}" dt="2024-07-30T15:56:11.463" v="1942" actId="478"/>
          <ac:picMkLst>
            <pc:docMk/>
            <pc:sldMk cId="3294422487" sldId="273"/>
            <ac:picMk id="5" creationId="{0F4CC9B3-C430-85EC-6082-A1E16C2B4246}"/>
          </ac:picMkLst>
        </pc:picChg>
        <pc:picChg chg="add mod">
          <ac:chgData name="Carla Pereira" userId="f24666b7fe77d14d" providerId="LiveId" clId="{402EDB85-7007-4B82-A14C-7F8AE0A6733A}" dt="2024-07-30T16:00:58.273" v="2228" actId="1076"/>
          <ac:picMkLst>
            <pc:docMk/>
            <pc:sldMk cId="3294422487" sldId="273"/>
            <ac:picMk id="6" creationId="{7167B5A5-8F61-335C-D0C5-390FBB6075C2}"/>
          </ac:picMkLst>
        </pc:picChg>
      </pc:sldChg>
      <pc:sldChg chg="modSp add mod">
        <pc:chgData name="Carla Pereira" userId="f24666b7fe77d14d" providerId="LiveId" clId="{402EDB85-7007-4B82-A14C-7F8AE0A6733A}" dt="2024-07-30T16:10:01.886" v="3332" actId="1076"/>
        <pc:sldMkLst>
          <pc:docMk/>
          <pc:sldMk cId="755519376" sldId="274"/>
        </pc:sldMkLst>
        <pc:spChg chg="mod">
          <ac:chgData name="Carla Pereira" userId="f24666b7fe77d14d" providerId="LiveId" clId="{402EDB85-7007-4B82-A14C-7F8AE0A6733A}" dt="2024-07-30T16:04:33.551" v="2632" actId="14100"/>
          <ac:spMkLst>
            <pc:docMk/>
            <pc:sldMk cId="755519376" sldId="274"/>
            <ac:spMk id="62" creationId="{00000000-0000-0000-0000-000000000000}"/>
          </ac:spMkLst>
        </pc:spChg>
        <pc:spChg chg="mod">
          <ac:chgData name="Carla Pereira" userId="f24666b7fe77d14d" providerId="LiveId" clId="{402EDB85-7007-4B82-A14C-7F8AE0A6733A}" dt="2024-07-30T16:10:01.886" v="3332" actId="1076"/>
          <ac:spMkLst>
            <pc:docMk/>
            <pc:sldMk cId="755519376" sldId="274"/>
            <ac:spMk id="64" creationId="{00000000-0000-0000-0000-000000000000}"/>
          </ac:spMkLst>
        </pc:spChg>
      </pc:sldChg>
      <pc:sldChg chg="modSp add mod">
        <pc:chgData name="Carla Pereira" userId="f24666b7fe77d14d" providerId="LiveId" clId="{402EDB85-7007-4B82-A14C-7F8AE0A6733A}" dt="2024-07-30T16:16:02.420" v="4013" actId="1076"/>
        <pc:sldMkLst>
          <pc:docMk/>
          <pc:sldMk cId="2564730125" sldId="275"/>
        </pc:sldMkLst>
        <pc:spChg chg="mod">
          <ac:chgData name="Carla Pereira" userId="f24666b7fe77d14d" providerId="LiveId" clId="{402EDB85-7007-4B82-A14C-7F8AE0A6733A}" dt="2024-07-30T16:10:36.426" v="3363" actId="20577"/>
          <ac:spMkLst>
            <pc:docMk/>
            <pc:sldMk cId="2564730125" sldId="275"/>
            <ac:spMk id="62" creationId="{00000000-0000-0000-0000-000000000000}"/>
          </ac:spMkLst>
        </pc:spChg>
        <pc:spChg chg="mod">
          <ac:chgData name="Carla Pereira" userId="f24666b7fe77d14d" providerId="LiveId" clId="{402EDB85-7007-4B82-A14C-7F8AE0A6733A}" dt="2024-07-30T16:16:02.420" v="4013" actId="1076"/>
          <ac:spMkLst>
            <pc:docMk/>
            <pc:sldMk cId="2564730125" sldId="275"/>
            <ac:spMk id="64" creationId="{00000000-0000-0000-0000-000000000000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27611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4627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05465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" name="Google Shape;5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5455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7852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5342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9984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87530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>
            <a:spLocks noGrp="1"/>
          </p:cNvSpPr>
          <p:nvPr>
            <p:ph type="ctrTitle"/>
          </p:nvPr>
        </p:nvSpPr>
        <p:spPr>
          <a:xfrm>
            <a:off x="594507" y="1289892"/>
            <a:ext cx="7822358" cy="178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2800" b="1" dirty="0">
                <a:solidFill>
                  <a:schemeClr val="lt1"/>
                </a:solidFill>
                <a:latin typeface="Roboto]"/>
                <a:ea typeface="Roboto Light" panose="02000000000000000000" pitchFamily="2" charset="0"/>
                <a:cs typeface="Roboto Light" panose="02000000000000000000" pitchFamily="2" charset="0"/>
              </a:rPr>
              <a:t>Qualidade da educação em comunidades indígenas</a:t>
            </a:r>
            <a:endParaRPr sz="2800" b="1" dirty="0">
              <a:solidFill>
                <a:schemeClr val="lt1"/>
              </a:solidFill>
              <a:latin typeface="Roboto]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843700" y="3561350"/>
            <a:ext cx="2254500" cy="9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 dirty="0">
                <a:solidFill>
                  <a:schemeClr val="lt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ON 29 | Python</a:t>
            </a:r>
            <a:endParaRPr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 dirty="0">
                <a:solidFill>
                  <a:schemeClr val="lt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2024</a:t>
            </a:r>
            <a:endParaRPr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56" name="Google Shape;56;p1"/>
          <p:cNvSpPr txBox="1"/>
          <p:nvPr/>
        </p:nvSpPr>
        <p:spPr>
          <a:xfrm>
            <a:off x="3895225" y="4119925"/>
            <a:ext cx="3852300" cy="6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 dirty="0">
                <a:solidFill>
                  <a:schemeClr val="lt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Carla Pereira</a:t>
            </a:r>
            <a:endParaRPr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 i="0" u="none" strike="noStrike" cap="none" dirty="0">
                <a:solidFill>
                  <a:schemeClr val="lt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www.linkedin.com/in/carla-pereira-silva//</a:t>
            </a:r>
            <a:endParaRPr sz="2000" b="1" i="0" u="none" strike="noStrike" cap="none" dirty="0">
              <a:solidFill>
                <a:schemeClr val="lt2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" descr="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1"/>
            <a:ext cx="9143999" cy="9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 txBox="1"/>
          <p:nvPr/>
        </p:nvSpPr>
        <p:spPr>
          <a:xfrm>
            <a:off x="311700" y="204851"/>
            <a:ext cx="861431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Capacitação por etapa de ensino</a:t>
            </a:r>
            <a:endParaRPr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0C61C27-0B6F-1A15-D118-5230DCC0610A}"/>
              </a:ext>
            </a:extLst>
          </p:cNvPr>
          <p:cNvSpPr txBox="1"/>
          <p:nvPr/>
        </p:nvSpPr>
        <p:spPr>
          <a:xfrm>
            <a:off x="4631475" y="1768657"/>
            <a:ext cx="4422577" cy="23185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No geral, há mais professores capacitados no ensino médio. 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Em contrapartida, os existem menos professores capacitados na educação infantil, a qual é a base educacional. 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Na região norte, apenas 69% dos professores da educação infantil tem ensino superior.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F4CC9B3-C430-85EC-6082-A1E16C2B4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491" y="1039290"/>
            <a:ext cx="4287036" cy="405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3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2" descr="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1"/>
            <a:ext cx="9143999" cy="9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2"/>
          <p:cNvSpPr txBox="1"/>
          <p:nvPr/>
        </p:nvSpPr>
        <p:spPr>
          <a:xfrm>
            <a:off x="311700" y="204851"/>
            <a:ext cx="698119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chemeClr val="lt1"/>
                </a:solidFill>
              </a:rPr>
              <a:t>Resultados das análises</a:t>
            </a:r>
            <a:endParaRPr dirty="0"/>
          </a:p>
        </p:txBody>
      </p:sp>
      <p:sp>
        <p:nvSpPr>
          <p:cNvPr id="63" name="Google Shape;63;p2"/>
          <p:cNvSpPr/>
          <p:nvPr/>
        </p:nvSpPr>
        <p:spPr>
          <a:xfrm>
            <a:off x="1268413" y="115252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/>
          <p:cNvSpPr txBox="1"/>
          <p:nvPr/>
        </p:nvSpPr>
        <p:spPr>
          <a:xfrm>
            <a:off x="311700" y="1199329"/>
            <a:ext cx="8489794" cy="3862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 PNE que estipula uma meta de 100% dos professores capacitados com ensino superior foi feito em 2014, e até 2023 não tivemos sucesso em nenhum estado. Tivemos uma média de 95% dos professores capacitados.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endParaRPr lang="pt-BR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Em todos os casos, em terras indígenas temos menos professores capacitados que no restante do estado. Sendo estipulado no PNE que para essa população a graduação mínima deveria ser pós-graduação que abarcasse suas necessidades.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endParaRPr lang="pt-BR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 região norte, onde há mais população indígena, tem os menores percentuais de professores capacitados.</a:t>
            </a: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endParaRPr lang="pt-BR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55519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2" descr="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1"/>
            <a:ext cx="9143999" cy="9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2"/>
          <p:cNvSpPr txBox="1"/>
          <p:nvPr/>
        </p:nvSpPr>
        <p:spPr>
          <a:xfrm>
            <a:off x="311700" y="204851"/>
            <a:ext cx="698119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chemeClr val="lt1"/>
                </a:solidFill>
              </a:rPr>
              <a:t>Considerações finais</a:t>
            </a:r>
            <a:endParaRPr dirty="0"/>
          </a:p>
        </p:txBody>
      </p:sp>
      <p:sp>
        <p:nvSpPr>
          <p:cNvPr id="63" name="Google Shape;63;p2"/>
          <p:cNvSpPr/>
          <p:nvPr/>
        </p:nvSpPr>
        <p:spPr>
          <a:xfrm>
            <a:off x="1268413" y="115252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/>
          <p:cNvSpPr txBox="1"/>
          <p:nvPr/>
        </p:nvSpPr>
        <p:spPr>
          <a:xfrm>
            <a:off x="311700" y="1281104"/>
            <a:ext cx="8489794" cy="3431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endParaRPr lang="pt-BR" dirty="0"/>
          </a:p>
          <a:p>
            <a:pPr>
              <a:lnSpc>
                <a:spcPct val="150000"/>
              </a:lnSpc>
            </a:pP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Ainda não conseguimos cumprir a meta do último PNE, tanto para a população geral quanto para a população indígena. Nosso objetivo era alcançar, ao final de 10 anos, uma formação de professores com pós-graduação para atender às necessidades específicas das comunidades.</a:t>
            </a:r>
          </a:p>
          <a:p>
            <a:pPr>
              <a:lnSpc>
                <a:spcPct val="150000"/>
              </a:lnSpc>
            </a:pPr>
            <a:endParaRPr lang="pt-BR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lnSpc>
                <a:spcPct val="150000"/>
              </a:lnSpc>
            </a:pPr>
            <a:endParaRPr lang="pt-BR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Neste ano, um novo PNE será lançado e atualmente está em tramitação no Congresso. É crucial acompanharmos as estratégias que o Ministério da Educação adotará para garantir uma educação básica de qualidade para todos, desde a educação infantil.</a:t>
            </a: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endParaRPr lang="pt-BR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4730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2"/>
          <p:cNvSpPr txBox="1">
            <a:spLocks noGrp="1"/>
          </p:cNvSpPr>
          <p:nvPr>
            <p:ph type="ctrTitle"/>
          </p:nvPr>
        </p:nvSpPr>
        <p:spPr>
          <a:xfrm>
            <a:off x="311700" y="1266250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4400" b="1">
                <a:solidFill>
                  <a:schemeClr val="lt1"/>
                </a:solidFill>
              </a:rPr>
              <a:t>Obrigada!</a:t>
            </a:r>
            <a:endParaRPr sz="44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2" descr="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1"/>
            <a:ext cx="9143999" cy="9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2"/>
          <p:cNvSpPr txBox="1"/>
          <p:nvPr/>
        </p:nvSpPr>
        <p:spPr>
          <a:xfrm>
            <a:off x="311700" y="204851"/>
            <a:ext cx="229603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Contexto</a:t>
            </a:r>
            <a:endParaRPr dirty="0"/>
          </a:p>
        </p:txBody>
      </p:sp>
      <p:sp>
        <p:nvSpPr>
          <p:cNvPr id="63" name="Google Shape;63;p2"/>
          <p:cNvSpPr/>
          <p:nvPr/>
        </p:nvSpPr>
        <p:spPr>
          <a:xfrm>
            <a:off x="1268413" y="115252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/>
          <p:cNvSpPr txBox="1"/>
          <p:nvPr/>
        </p:nvSpPr>
        <p:spPr>
          <a:xfrm>
            <a:off x="252762" y="1281103"/>
            <a:ext cx="8489794" cy="321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Uma formação adequada de professores é essencial para o desenvolvimento social, econômico e cultural, impactando diretamente a qualidade da educação e a formação dos alunos. No contexto das populações indígenas, essa formação é vital para:</a:t>
            </a: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endParaRPr lang="pt-BR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Preservar e valorizar a diversidade sociocultural e linguística;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Promover a autonomia e o empoderamento das comunidades;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Desenvolver lideranças capazes de dar voz aos anseios da polução.</a:t>
            </a: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endParaRPr lang="pt-BR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Fortalecendo, assim, as identidades culturais e resistindo à marginalização.</a:t>
            </a: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" descr="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1"/>
            <a:ext cx="9143999" cy="9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 txBox="1"/>
          <p:nvPr/>
        </p:nvSpPr>
        <p:spPr>
          <a:xfrm>
            <a:off x="311700" y="204851"/>
            <a:ext cx="260083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Contexto</a:t>
            </a:r>
            <a:endParaRPr dirty="0"/>
          </a:p>
        </p:txBody>
      </p:sp>
      <p:sp>
        <p:nvSpPr>
          <p:cNvPr id="71" name="Google Shape;71;p3"/>
          <p:cNvSpPr/>
          <p:nvPr/>
        </p:nvSpPr>
        <p:spPr>
          <a:xfrm>
            <a:off x="1268413" y="115252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7F26681-0DD0-EF6A-161F-9C645D818F00}"/>
              </a:ext>
            </a:extLst>
          </p:cNvPr>
          <p:cNvSpPr txBox="1"/>
          <p:nvPr/>
        </p:nvSpPr>
        <p:spPr>
          <a:xfrm>
            <a:off x="202579" y="1199329"/>
            <a:ext cx="8614317" cy="4724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 Plano Nacional de Educação (PNE) é uma política pública brasileira que estabelece </a:t>
            </a: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diretrizes, metas e estratégias para a melhoria da educação no país ao longo de um período de dez anos.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b="1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 Meta 15 do Plano Nacional de Educação (PNE) visa </a:t>
            </a: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assegurar que todos os professores da educação básica tenham formação específica de nível superior,</a:t>
            </a: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obtida em curso de licenciatura na área de conhecimento em que atuam, garantindo assim uma qualificação adequada para a melhoria da qualidade do ensino</a:t>
            </a:r>
            <a:endParaRPr lang="pt-BR" b="1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As metas (7.30) do PNE para a educação indígena visam garantir ensino bilíngue ou multilíngue que respeite a diversidade cultural e linguística, </a:t>
            </a: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com foco na formação contínua de professores indígenas para assegurar qualidade equivalente à dos demais educadores</a:t>
            </a: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pt-B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" descr="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1"/>
            <a:ext cx="9143999" cy="9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 txBox="1"/>
          <p:nvPr/>
        </p:nvSpPr>
        <p:spPr>
          <a:xfrm>
            <a:off x="311700" y="204851"/>
            <a:ext cx="2600833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Objetivo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7F26681-0DD0-EF6A-161F-9C645D818F00}"/>
              </a:ext>
            </a:extLst>
          </p:cNvPr>
          <p:cNvSpPr txBox="1"/>
          <p:nvPr/>
        </p:nvSpPr>
        <p:spPr>
          <a:xfrm>
            <a:off x="83634" y="2024520"/>
            <a:ext cx="8614317" cy="21390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Este projeto tem como objetivo identificar as cidades com população indígena e avaliar a capacitação dos professores nessas localidades, comparando-a com a de outros municípios e capitais, utilizando dados do censo de 2023 disponibilizados pelo INEP e pela FUNAI.</a:t>
            </a:r>
          </a:p>
          <a:p>
            <a:endParaRPr lang="pt-BR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br>
              <a:rPr lang="pt-BR" b="1" dirty="0">
                <a:solidFill>
                  <a:srgbClr val="FFFFFF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</a:br>
            <a:endParaRPr lang="pt-BR" b="1" dirty="0">
              <a:solidFill>
                <a:srgbClr val="FFFFFF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04140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" descr="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1"/>
            <a:ext cx="9143999" cy="9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 txBox="1"/>
          <p:nvPr/>
        </p:nvSpPr>
        <p:spPr>
          <a:xfrm>
            <a:off x="311700" y="204851"/>
            <a:ext cx="861431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Distribuição de terras indígenas pelo Brasil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0CBFEA3-10E1-72BD-4E4D-58F41F1402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49"/>
          <a:stretch/>
        </p:blipFill>
        <p:spPr>
          <a:xfrm>
            <a:off x="-1" y="1042888"/>
            <a:ext cx="5710787" cy="4049811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E6EAB97-437B-4BE7-939E-F7D6FA3CA5AC}"/>
              </a:ext>
            </a:extLst>
          </p:cNvPr>
          <p:cNvSpPr txBox="1"/>
          <p:nvPr/>
        </p:nvSpPr>
        <p:spPr>
          <a:xfrm>
            <a:off x="5710786" y="1883270"/>
            <a:ext cx="3373741" cy="1672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Cada um dos pontos no mapa indica a localização de uma etnia indígena. 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endParaRPr lang="pt-BR" b="1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Podemos ver que há terras indígenas por todo o Brasil</a:t>
            </a:r>
          </a:p>
        </p:txBody>
      </p:sp>
    </p:spTree>
    <p:extLst>
      <p:ext uri="{BB962C8B-B14F-4D97-AF65-F5344CB8AC3E}">
        <p14:creationId xmlns:p14="http://schemas.microsoft.com/office/powerpoint/2010/main" val="4121831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" descr="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1"/>
            <a:ext cx="9143999" cy="9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 txBox="1"/>
          <p:nvPr/>
        </p:nvSpPr>
        <p:spPr>
          <a:xfrm>
            <a:off x="311700" y="204851"/>
            <a:ext cx="861431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Distribuição de terras indígenas pelo Brasil</a:t>
            </a:r>
            <a:endParaRPr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E6EAB97-437B-4BE7-939E-F7D6FA3CA5AC}"/>
              </a:ext>
            </a:extLst>
          </p:cNvPr>
          <p:cNvSpPr txBox="1"/>
          <p:nvPr/>
        </p:nvSpPr>
        <p:spPr>
          <a:xfrm>
            <a:off x="6332220" y="1493594"/>
            <a:ext cx="2593797" cy="29649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Mas ao analisar por regiões do Brasil, vemos que a maior concentração de cidades com terras indígenas é a Norte (17,5%)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endParaRPr lang="pt-BR" b="1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Apenas 5% das cidades brasileiras abrigam populações indígenas.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3265638-86A2-9450-FC6B-FA9E006C2F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999"/>
          <a:stretch/>
        </p:blipFill>
        <p:spPr>
          <a:xfrm>
            <a:off x="0" y="1456758"/>
            <a:ext cx="6332220" cy="327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568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" descr="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1"/>
            <a:ext cx="9143999" cy="9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 txBox="1"/>
          <p:nvPr/>
        </p:nvSpPr>
        <p:spPr>
          <a:xfrm>
            <a:off x="311700" y="204851"/>
            <a:ext cx="861431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Capacitação dos professores</a:t>
            </a:r>
            <a:endParaRPr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1C19B7B-4E5B-07F0-C38E-04AADEB9A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48" y="1395881"/>
            <a:ext cx="6094996" cy="287132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E0C61C27-0B6F-1A15-D118-5230DCC0610A}"/>
              </a:ext>
            </a:extLst>
          </p:cNvPr>
          <p:cNvSpPr txBox="1"/>
          <p:nvPr/>
        </p:nvSpPr>
        <p:spPr>
          <a:xfrm>
            <a:off x="6274401" y="1597672"/>
            <a:ext cx="2779651" cy="29649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Nenhuma região do Brasil conseguiu bater a meta de 100% dos professores capacitados com ensino superior.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 região norte, onde há mais terras indígenas, tem o segundo menor índice de capacitação dos professores.</a:t>
            </a:r>
          </a:p>
        </p:txBody>
      </p:sp>
    </p:spTree>
    <p:extLst>
      <p:ext uri="{BB962C8B-B14F-4D97-AF65-F5344CB8AC3E}">
        <p14:creationId xmlns:p14="http://schemas.microsoft.com/office/powerpoint/2010/main" val="2658756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" descr="Forma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0" y="1"/>
            <a:ext cx="9143999" cy="9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 txBox="1"/>
          <p:nvPr/>
        </p:nvSpPr>
        <p:spPr>
          <a:xfrm>
            <a:off x="311700" y="204851"/>
            <a:ext cx="861431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Capacitação por etapa de ensino</a:t>
            </a:r>
            <a:endParaRPr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0C61C27-0B6F-1A15-D118-5230DCC0610A}"/>
              </a:ext>
            </a:extLst>
          </p:cNvPr>
          <p:cNvSpPr txBox="1"/>
          <p:nvPr/>
        </p:nvSpPr>
        <p:spPr>
          <a:xfrm>
            <a:off x="5002443" y="1575370"/>
            <a:ext cx="4141558" cy="2641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Em todos os casos, há menos professores capacitados com ensino superior em cidades com populações indígenas, com relação ao restante das cidades da região.</a:t>
            </a:r>
          </a:p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</a:pPr>
            <a:endParaRPr lang="pt-BR" b="1" dirty="0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•"/>
            </a:pPr>
            <a:r>
              <a:rPr lang="pt-BR" b="1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 região norte, onde há mais terras indígenas, conta com 80% dos professores capacitados em terras indígenas.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167B5A5-8F61-335C-D0C5-390FBB607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70" y="1008841"/>
            <a:ext cx="4839037" cy="393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422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4" descr="Forma&#10;&#10;Descrição gerada automaticamen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0" y="1"/>
            <a:ext cx="9143999" cy="9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4"/>
          <p:cNvSpPr txBox="1"/>
          <p:nvPr/>
        </p:nvSpPr>
        <p:spPr>
          <a:xfrm>
            <a:off x="311699" y="204851"/>
            <a:ext cx="846802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Divisão por estado – Região Norte</a:t>
            </a:r>
            <a:endParaRPr lang="pt-BR" dirty="0"/>
          </a:p>
        </p:txBody>
      </p:sp>
      <p:pic>
        <p:nvPicPr>
          <p:cNvPr id="2" name="divisão por estado">
            <a:hlinkClick r:id="" action="ppaction://media"/>
            <a:extLst>
              <a:ext uri="{FF2B5EF4-FFF2-40B4-BE49-F238E27FC236}">
                <a16:creationId xmlns:a16="http://schemas.microsoft.com/office/drawing/2014/main" id="{49F0D5EC-CBB1-3CB6-9F16-4EEB1838D5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3546" t="17545" b="8131"/>
          <a:stretch/>
        </p:blipFill>
        <p:spPr>
          <a:xfrm>
            <a:off x="308021" y="1019578"/>
            <a:ext cx="8527956" cy="41239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997</TotalTime>
  <Words>692</Words>
  <Application>Microsoft Office PowerPoint</Application>
  <PresentationFormat>Apresentação na tela (16:9)</PresentationFormat>
  <Paragraphs>58</Paragraphs>
  <Slides>13</Slides>
  <Notes>13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Roboto</vt:lpstr>
      <vt:lpstr>Consolas</vt:lpstr>
      <vt:lpstr>Roboto]</vt:lpstr>
      <vt:lpstr>Roboto Light</vt:lpstr>
      <vt:lpstr>Simple Light</vt:lpstr>
      <vt:lpstr>Qualidade da educação em comunidades indígenas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Obrigada!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Carla Pereira</dc:creator>
  <cp:lastModifiedBy>Carla Pereira</cp:lastModifiedBy>
  <cp:revision>1</cp:revision>
  <dcterms:modified xsi:type="dcterms:W3CDTF">2024-07-30T16:16:35Z</dcterms:modified>
</cp:coreProperties>
</file>